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>
      <p:cViewPr varScale="1">
        <p:scale>
          <a:sx n="114" d="100"/>
          <a:sy n="114" d="100"/>
        </p:scale>
        <p:origin x="62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8E1C-8C98-409F-99C9-436F46744D3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7ABD0-3745-4A6E-B895-C8EC3A55C830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AB6-D205-4EB6-BC13-A70CBC18DD0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36DA-490D-4A4F-8370-18AC9039F799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262F-5DB4-4A63-B1B4-81345804D2B4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0FE3-5D91-4062-B6B0-FA00346459B7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79C28-6D83-4BC8-9739-7FF3B2130738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AB50-3295-43EC-A62A-46C3B7B903F5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8E69-D976-47B3-9497-69A47657894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AEE1-721E-4FA5-B6D4-BFD9E1F2F9EB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9A14-FF6D-43AA-8E45-66CE85262DEC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B3C92-FB0B-453B-B4C6-EE0992CFEE5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9572" y="1912516"/>
            <a:ext cx="2016224" cy="17281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7564" y="1984524"/>
            <a:ext cx="2016224" cy="17281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548" y="2056532"/>
            <a:ext cx="2016224" cy="17368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03548" y="2272556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1926" y="248858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1926" y="270460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3548" y="2946023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3548" y="320866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03548" y="342468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03548" y="363947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158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079612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367644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7786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943708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23174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062024" y="5013176"/>
            <a:ext cx="726000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4283968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564109" y="5013176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062024" y="5254595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062024" y="5545096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311860" y="28486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</a:p>
        </p:txBody>
      </p:sp>
      <p:sp>
        <p:nvSpPr>
          <p:cNvPr id="44" name="矩形 43"/>
          <p:cNvSpPr/>
          <p:nvPr/>
        </p:nvSpPr>
        <p:spPr>
          <a:xfrm>
            <a:off x="6120185" y="2488603"/>
            <a:ext cx="1656181" cy="13047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79612" y="4005064"/>
            <a:ext cx="864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7*7*3</a:t>
            </a:r>
            <a:endParaRPr lang="zh-CN" altLang="en-US" sz="1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4175968" y="3786737"/>
            <a:ext cx="540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327112" y="2848620"/>
            <a:ext cx="57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6120185" y="2848620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120184" y="3140979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120183" y="3442203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16216" y="248858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940881" y="2495199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380312" y="249826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588234" y="4017606"/>
            <a:ext cx="79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58" name="文本框 57"/>
          <p:cNvSpPr txBox="1"/>
          <p:nvPr/>
        </p:nvSpPr>
        <p:spPr>
          <a:xfrm>
            <a:off x="1079612" y="1412776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图片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4107113" y="2137427"/>
            <a:ext cx="76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150264" y="2048655"/>
            <a:ext cx="133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Feature Map</a:t>
            </a:r>
            <a:endParaRPr lang="zh-CN" altLang="en-US" sz="14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CCACCEF-2744-4A88-8AA7-6DEDE19BF2FB}"/>
              </a:ext>
            </a:extLst>
          </p:cNvPr>
          <p:cNvSpPr/>
          <p:nvPr/>
        </p:nvSpPr>
        <p:spPr>
          <a:xfrm>
            <a:off x="3867075" y="2542919"/>
            <a:ext cx="1109360" cy="992215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4FC027A0-F1AA-423E-9AE3-266649B8C551}"/>
              </a:ext>
            </a:extLst>
          </p:cNvPr>
          <p:cNvCxnSpPr/>
          <p:nvPr/>
        </p:nvCxnSpPr>
        <p:spPr>
          <a:xfrm>
            <a:off x="4139952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3EDE30-0FD4-48DA-BEA4-1FE9B48AC7B4}"/>
              </a:ext>
            </a:extLst>
          </p:cNvPr>
          <p:cNvCxnSpPr/>
          <p:nvPr/>
        </p:nvCxnSpPr>
        <p:spPr>
          <a:xfrm>
            <a:off x="4421755" y="2554400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D707748-9289-42F6-887B-C8F4944EECA0}"/>
              </a:ext>
            </a:extLst>
          </p:cNvPr>
          <p:cNvCxnSpPr/>
          <p:nvPr/>
        </p:nvCxnSpPr>
        <p:spPr>
          <a:xfrm>
            <a:off x="4716016" y="2542919"/>
            <a:ext cx="0" cy="98073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5C504772-E580-4CC9-94EE-E0FAD2A015B5}"/>
              </a:ext>
            </a:extLst>
          </p:cNvPr>
          <p:cNvCxnSpPr>
            <a:cxnSpLocks/>
            <a:stCxn id="3" idx="1"/>
            <a:endCxn id="3" idx="3"/>
          </p:cNvCxnSpPr>
          <p:nvPr/>
        </p:nvCxnSpPr>
        <p:spPr>
          <a:xfrm>
            <a:off x="3867075" y="3039027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3EA85E21-4B20-4BA4-834A-AF8A4FEB7491}"/>
              </a:ext>
            </a:extLst>
          </p:cNvPr>
          <p:cNvCxnSpPr/>
          <p:nvPr/>
        </p:nvCxnSpPr>
        <p:spPr>
          <a:xfrm>
            <a:off x="3867075" y="27807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A12C9C13-5908-4ACF-88E4-F9E6D67658ED}"/>
              </a:ext>
            </a:extLst>
          </p:cNvPr>
          <p:cNvCxnSpPr>
            <a:cxnSpLocks/>
          </p:cNvCxnSpPr>
          <p:nvPr/>
        </p:nvCxnSpPr>
        <p:spPr>
          <a:xfrm>
            <a:off x="3867075" y="3284984"/>
            <a:ext cx="1109360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ED6DDD2-DA0B-4B3C-BA61-C3C1603FF0B4}"/>
              </a:ext>
            </a:extLst>
          </p:cNvPr>
          <p:cNvSpPr txBox="1"/>
          <p:nvPr/>
        </p:nvSpPr>
        <p:spPr>
          <a:xfrm>
            <a:off x="705459" y="1724513"/>
            <a:ext cx="213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Attachment domain</a:t>
            </a:r>
            <a:r>
              <a:rPr lang="en-US" altLang="zh-CN" sz="1400" dirty="0"/>
              <a:t> (d0)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49DC6D-E771-477A-A56D-A1B3F0B1BCBB}"/>
              </a:ext>
            </a:extLst>
          </p:cNvPr>
          <p:cNvSpPr txBox="1"/>
          <p:nvPr/>
        </p:nvSpPr>
        <p:spPr>
          <a:xfrm>
            <a:off x="729654" y="3055250"/>
            <a:ext cx="1935995" cy="306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Mating domain</a:t>
            </a:r>
            <a:r>
              <a:rPr lang="en-US" altLang="zh-CN" sz="1400" dirty="0"/>
              <a:t> (d2)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BD972-F918-4E9B-921F-24CF71A25FF6}"/>
              </a:ext>
            </a:extLst>
          </p:cNvPr>
          <p:cNvSpPr/>
          <p:nvPr/>
        </p:nvSpPr>
        <p:spPr>
          <a:xfrm>
            <a:off x="705459" y="2506508"/>
            <a:ext cx="22361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Reciprocity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(d1)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4BFB47-10DF-41CF-B7B0-48EBCC85D375}"/>
              </a:ext>
            </a:extLst>
          </p:cNvPr>
          <p:cNvSpPr/>
          <p:nvPr/>
        </p:nvSpPr>
        <p:spPr>
          <a:xfrm>
            <a:off x="705459" y="3739094"/>
            <a:ext cx="2722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Hierarchical power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(d3)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1E6675-E217-4E74-9626-5DD8C8083697}"/>
              </a:ext>
            </a:extLst>
          </p:cNvPr>
          <p:cNvSpPr/>
          <p:nvPr/>
        </p:nvSpPr>
        <p:spPr>
          <a:xfrm>
            <a:off x="705459" y="4621165"/>
            <a:ext cx="2689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Coalitional groups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(d4)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EE12ED-4150-42AF-B71D-DB8775A11D57}"/>
              </a:ext>
            </a:extLst>
          </p:cNvPr>
          <p:cNvSpPr txBox="1"/>
          <p:nvPr/>
        </p:nvSpPr>
        <p:spPr>
          <a:xfrm>
            <a:off x="3964720" y="1311538"/>
            <a:ext cx="2030890" cy="1012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father-child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mother-child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Grandpa-grandchild</a:t>
            </a:r>
            <a:endParaRPr lang="en-US" altLang="zh-CN" sz="1400" dirty="0"/>
          </a:p>
          <a:p>
            <a:r>
              <a:rPr lang="en-US" altLang="zh-CN" sz="1400" i="1" dirty="0"/>
              <a:t>grandma-grandchild</a:t>
            </a:r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ACC572-2248-4F5F-8432-0FDE14F0A4D3}"/>
              </a:ext>
            </a:extLst>
          </p:cNvPr>
          <p:cNvSpPr/>
          <p:nvPr/>
        </p:nvSpPr>
        <p:spPr>
          <a:xfrm>
            <a:off x="3674653" y="2434358"/>
            <a:ext cx="2625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friends, siblings and classmates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AE2033-1F2F-4EBF-A652-4B51A73E6AB1}"/>
              </a:ext>
            </a:extLst>
          </p:cNvPr>
          <p:cNvSpPr/>
          <p:nvPr/>
        </p:nvSpPr>
        <p:spPr>
          <a:xfrm>
            <a:off x="3964719" y="3053072"/>
            <a:ext cx="1399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lovers/spouses</a:t>
            </a:r>
            <a:endParaRPr lang="zh-CN" altLang="en-US" sz="1400" i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946E4A-9430-4D91-8886-9727B7A4896D}"/>
              </a:ext>
            </a:extLst>
          </p:cNvPr>
          <p:cNvSpPr/>
          <p:nvPr/>
        </p:nvSpPr>
        <p:spPr>
          <a:xfrm>
            <a:off x="3918011" y="3477506"/>
            <a:ext cx="2077600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presenter-audience </a:t>
            </a:r>
          </a:p>
          <a:p>
            <a:r>
              <a:rPr lang="en-US" altLang="zh-CN" sz="1400" i="1" dirty="0"/>
              <a:t>teacher-student</a:t>
            </a:r>
          </a:p>
          <a:p>
            <a:r>
              <a:rPr lang="en-US" altLang="zh-CN" sz="1400" i="1" dirty="0"/>
              <a:t>trainer-trainee</a:t>
            </a:r>
          </a:p>
          <a:p>
            <a:r>
              <a:rPr lang="en-US" altLang="zh-CN" sz="1400" i="1" dirty="0"/>
              <a:t>leader-subordinate</a:t>
            </a:r>
            <a:endParaRPr lang="zh-CN" altLang="en-US" sz="1400" i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7C050F8-A835-4701-9B10-6BD24AEE9716}"/>
              </a:ext>
            </a:extLst>
          </p:cNvPr>
          <p:cNvSpPr/>
          <p:nvPr/>
        </p:nvSpPr>
        <p:spPr>
          <a:xfrm>
            <a:off x="3896432" y="4456693"/>
            <a:ext cx="1940483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band members,</a:t>
            </a:r>
          </a:p>
          <a:p>
            <a:r>
              <a:rPr lang="en-US" altLang="zh-CN" sz="1400" i="1" dirty="0"/>
              <a:t>dance team members,</a:t>
            </a:r>
          </a:p>
          <a:p>
            <a:r>
              <a:rPr lang="en-US" altLang="zh-CN" sz="1400" i="1" dirty="0"/>
              <a:t>sport team members </a:t>
            </a:r>
          </a:p>
          <a:p>
            <a:r>
              <a:rPr lang="en-US" altLang="zh-CN" sz="1400" i="1" dirty="0"/>
              <a:t>colleagues</a:t>
            </a:r>
            <a:endParaRPr lang="zh-CN" altLang="en-US" sz="1400" i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D4AA3D-9939-4EF2-9E8C-40044AB32467}"/>
              </a:ext>
            </a:extLst>
          </p:cNvPr>
          <p:cNvSpPr/>
          <p:nvPr/>
        </p:nvSpPr>
        <p:spPr>
          <a:xfrm>
            <a:off x="340285" y="1311538"/>
            <a:ext cx="5959907" cy="4096742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20C0EDC-470E-4AAC-A4CA-B8AB7B4022B3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3320239" y="1311538"/>
            <a:ext cx="0" cy="4096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D9E77E3-E785-4392-B3A1-641C5B8FE57A}"/>
              </a:ext>
            </a:extLst>
          </p:cNvPr>
          <p:cNvCxnSpPr>
            <a:cxnSpLocks/>
          </p:cNvCxnSpPr>
          <p:nvPr/>
        </p:nvCxnSpPr>
        <p:spPr>
          <a:xfrm>
            <a:off x="340285" y="234518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5F107CA-25CC-4E5E-9ED0-8FA121B87B14}"/>
              </a:ext>
            </a:extLst>
          </p:cNvPr>
          <p:cNvCxnSpPr>
            <a:cxnSpLocks/>
          </p:cNvCxnSpPr>
          <p:nvPr/>
        </p:nvCxnSpPr>
        <p:spPr>
          <a:xfrm>
            <a:off x="340284" y="2957578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568C9C1-52FB-4C90-96BC-3B8C9201CC4D}"/>
              </a:ext>
            </a:extLst>
          </p:cNvPr>
          <p:cNvCxnSpPr>
            <a:cxnSpLocks/>
          </p:cNvCxnSpPr>
          <p:nvPr/>
        </p:nvCxnSpPr>
        <p:spPr>
          <a:xfrm>
            <a:off x="340717" y="348317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02F74D3-0FD7-4D46-B9E8-A63B4B496C08}"/>
              </a:ext>
            </a:extLst>
          </p:cNvPr>
          <p:cNvCxnSpPr>
            <a:cxnSpLocks/>
          </p:cNvCxnSpPr>
          <p:nvPr/>
        </p:nvCxnSpPr>
        <p:spPr>
          <a:xfrm>
            <a:off x="340285" y="4431612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9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D90BED-0E17-437B-858E-270703983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3" y="2680183"/>
            <a:ext cx="1788098" cy="1415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7FF3D-D81F-4F85-8FF5-D7620ECFB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80183"/>
            <a:ext cx="1728191" cy="1374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E6829B-0445-4C6F-B225-E72B97255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80183"/>
            <a:ext cx="1686861" cy="1415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931A67-50B6-46B6-B4FF-8E2D39363E73}"/>
              </a:ext>
            </a:extLst>
          </p:cNvPr>
          <p:cNvSpPr txBox="1"/>
          <p:nvPr/>
        </p:nvSpPr>
        <p:spPr>
          <a:xfrm>
            <a:off x="1242673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-coarse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D7F616-31B0-4E8E-B7EE-2175A6B5E051}"/>
              </a:ext>
            </a:extLst>
          </p:cNvPr>
          <p:cNvSpPr txBox="1"/>
          <p:nvPr/>
        </p:nvSpPr>
        <p:spPr>
          <a:xfrm>
            <a:off x="3753807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-fine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E56CA-593A-42D3-A6DB-F560FB2EA1DA}"/>
              </a:ext>
            </a:extLst>
          </p:cNvPr>
          <p:cNvSpPr txBox="1"/>
          <p:nvPr/>
        </p:nvSpPr>
        <p:spPr>
          <a:xfrm>
            <a:off x="6027669" y="40988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pipa-relation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629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8EF731-6A90-464E-BC05-AF575246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3472817" cy="20162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F70D33-1B2F-40A5-9232-FC071C5C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1302324"/>
            <a:ext cx="1225321" cy="108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36A3AC-DF47-4461-8A67-EB069474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322990"/>
            <a:ext cx="1371375" cy="108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643ED6-C75B-45D8-9AF6-F3B39484E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41" y="1312657"/>
            <a:ext cx="1381313" cy="10953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5F1D5B-AB0B-4500-9F84-8A7E495B8364}"/>
              </a:ext>
            </a:extLst>
          </p:cNvPr>
          <p:cNvSpPr txBox="1"/>
          <p:nvPr/>
        </p:nvSpPr>
        <p:spPr>
          <a:xfrm>
            <a:off x="4374741" y="24172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687B2D-33D5-442A-B525-210C3F4417AB}"/>
              </a:ext>
            </a:extLst>
          </p:cNvPr>
          <p:cNvSpPr txBox="1"/>
          <p:nvPr/>
        </p:nvSpPr>
        <p:spPr>
          <a:xfrm>
            <a:off x="5913157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3A9831-0296-4940-BF74-6F1D856B4E75}"/>
              </a:ext>
            </a:extLst>
          </p:cNvPr>
          <p:cNvSpPr txBox="1"/>
          <p:nvPr/>
        </p:nvSpPr>
        <p:spPr>
          <a:xfrm>
            <a:off x="7571673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A2E2B2-5902-463A-BA17-2549EE780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E8D55D-4532-4F6B-91FF-2199F86ED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C9423F-0C80-42EE-9043-99E867EC8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959DA65-08A1-4438-BF79-4E2BE8C26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D101633-6477-4E55-AC66-FD7C055580B5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54A1A4-DE2F-45D9-8EC9-ED6671B08B85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371D31-A281-40C7-9963-E02354172327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38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50ADC4-8630-4D99-B5CD-F3F21555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" y="836712"/>
            <a:ext cx="3428672" cy="1728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5E62BC-745E-4561-9CB1-88D4A38D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887E0D-F4C2-4FA8-984B-C25C55BA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A7FA7-73ED-45C3-B48D-9289F3034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D1B215-2C7C-44A8-B26B-CDDA422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5345C9-87C7-4CF6-9262-9F691B2D8307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5A671-17DE-4F99-A540-D0DCCB9C747F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CFC9BD-E293-4845-AB18-E8874B6278B3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F226BF-A73E-4EC6-8FC5-B1D74C773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736" y="1138833"/>
            <a:ext cx="4810125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FAEB66-848A-4139-830B-1EE32AD5947B}"/>
              </a:ext>
            </a:extLst>
          </p:cNvPr>
          <p:cNvSpPr txBox="1"/>
          <p:nvPr/>
        </p:nvSpPr>
        <p:spPr>
          <a:xfrm>
            <a:off x="4329728" y="22720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EE7758-C558-42DB-A529-50023ED20C05}"/>
              </a:ext>
            </a:extLst>
          </p:cNvPr>
          <p:cNvSpPr txBox="1"/>
          <p:nvPr/>
        </p:nvSpPr>
        <p:spPr>
          <a:xfrm>
            <a:off x="5998633" y="22528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9ED452-4818-41DB-827D-D9A746F85172}"/>
              </a:ext>
            </a:extLst>
          </p:cNvPr>
          <p:cNvSpPr txBox="1"/>
          <p:nvPr/>
        </p:nvSpPr>
        <p:spPr>
          <a:xfrm>
            <a:off x="7740352" y="226278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62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BB50C3-2AE5-4FD5-AA34-DA9B460E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DA307-6E66-4C24-8838-9216974B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57FB2B-ED33-474A-A20F-526ADC8C1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D0F5FC-E568-4D54-BAD3-D30DA884A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59130B-5DD4-42A9-8EE4-5191FACCA88D}"/>
              </a:ext>
            </a:extLst>
          </p:cNvPr>
          <p:cNvSpPr txBox="1"/>
          <p:nvPr/>
        </p:nvSpPr>
        <p:spPr>
          <a:xfrm>
            <a:off x="4389327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792670-13E1-49B9-845A-4A5C43550D77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556948-230A-49E8-A042-10E41CA2096B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73C7CC-1850-4426-B306-978CDA594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620688"/>
            <a:ext cx="2394938" cy="241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C14BCA-12C7-43DB-A50F-78EABDFF3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672" y="1412776"/>
            <a:ext cx="4819650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514915-9838-47C1-9656-1C21B7A5699D}"/>
              </a:ext>
            </a:extLst>
          </p:cNvPr>
          <p:cNvSpPr txBox="1"/>
          <p:nvPr/>
        </p:nvSpPr>
        <p:spPr>
          <a:xfrm>
            <a:off x="4252471" y="25255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201CB7-AC26-4B9C-9186-397497E49C65}"/>
              </a:ext>
            </a:extLst>
          </p:cNvPr>
          <p:cNvSpPr txBox="1"/>
          <p:nvPr/>
        </p:nvSpPr>
        <p:spPr>
          <a:xfrm>
            <a:off x="5910222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6C3EB-9581-4C34-B4FF-97E027DFF312}"/>
              </a:ext>
            </a:extLst>
          </p:cNvPr>
          <p:cNvSpPr txBox="1"/>
          <p:nvPr/>
        </p:nvSpPr>
        <p:spPr>
          <a:xfrm>
            <a:off x="7625579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8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822B8A-9D0B-4CD6-A562-1B246ED7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969666"/>
            <a:ext cx="1788750" cy="4918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D59857-4B2A-42E4-9F14-E6042364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581128"/>
            <a:ext cx="1778813" cy="46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06978-184E-46E2-9D57-8C2DB6F6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581128"/>
            <a:ext cx="1311750" cy="46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9E1B87-0FDC-4B78-AC98-5FFE245E7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61" y="4581128"/>
            <a:ext cx="1758938" cy="46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E1532A-2D60-4A6C-B556-C15F0D148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5091463"/>
            <a:ext cx="1351500" cy="46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D3226D-ACEC-4029-9EE0-B7D9C4366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183" y="5091463"/>
            <a:ext cx="1749000" cy="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604B57E-FEA3-4806-97AD-941C17F8C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44988"/>
              </p:ext>
            </p:extLst>
          </p:nvPr>
        </p:nvGraphicFramePr>
        <p:xfrm>
          <a:off x="1763688" y="1892866"/>
          <a:ext cx="4763396" cy="312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713">
                  <a:extLst>
                    <a:ext uri="{9D8B030D-6E8A-4147-A177-3AD203B41FA5}">
                      <a16:colId xmlns:a16="http://schemas.microsoft.com/office/drawing/2014/main" val="2458107497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1566699326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001086134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221949400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1623617449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3655272509"/>
                    </a:ext>
                  </a:extLst>
                </a:gridCol>
              </a:tblGrid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0.610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0.096</a:t>
                      </a: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91808101"/>
                  </a:ext>
                </a:extLst>
              </a:tr>
              <a:tr h="63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43128742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0.253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0.058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0.56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13978911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0.769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38152073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0.211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0.460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803227050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2166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A40CCBF-239A-4925-8A1C-957DF554AF86}"/>
              </a:ext>
            </a:extLst>
          </p:cNvPr>
          <p:cNvSpPr txBox="1"/>
          <p:nvPr/>
        </p:nvSpPr>
        <p:spPr>
          <a:xfrm>
            <a:off x="1763688" y="5013176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1200" dirty="0"/>
              <a:t>Fri	Fam            </a:t>
            </a:r>
            <a:r>
              <a:rPr lang="en-US" altLang="zh-CN" sz="1200" dirty="0" err="1"/>
              <a:t>Cou</a:t>
            </a:r>
            <a:r>
              <a:rPr lang="en-US" altLang="zh-CN" sz="1200" dirty="0"/>
              <a:t>             Pro                Com           NOR         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582880-FA40-4298-ABBE-A5927C5BCAE0}"/>
              </a:ext>
            </a:extLst>
          </p:cNvPr>
          <p:cNvSpPr txBox="1"/>
          <p:nvPr/>
        </p:nvSpPr>
        <p:spPr>
          <a:xfrm>
            <a:off x="1043608" y="1988840"/>
            <a:ext cx="576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Fri	</a:t>
            </a:r>
          </a:p>
          <a:p>
            <a:endParaRPr lang="en-US" altLang="zh-CN" sz="1200" dirty="0"/>
          </a:p>
          <a:p>
            <a:r>
              <a:rPr lang="en-US" altLang="zh-CN" sz="1200" dirty="0"/>
              <a:t>Fam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 err="1"/>
              <a:t>Cou</a:t>
            </a:r>
            <a:r>
              <a:rPr lang="en-US" altLang="zh-CN" sz="1200" dirty="0"/>
              <a:t>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Pro   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Com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NOR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926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8EF797-1DB4-4DC9-9135-1D6D61F26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95154"/>
              </p:ext>
            </p:extLst>
          </p:nvPr>
        </p:nvGraphicFramePr>
        <p:xfrm>
          <a:off x="1979712" y="2348156"/>
          <a:ext cx="3096344" cy="14535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3635363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4163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475688699"/>
                    </a:ext>
                  </a:extLst>
                </a:gridCol>
              </a:tblGrid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0.818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53948560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49982106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0.144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1499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576DE4C-2151-4120-A65B-10038A5F436B}"/>
              </a:ext>
            </a:extLst>
          </p:cNvPr>
          <p:cNvSpPr txBox="1"/>
          <p:nvPr/>
        </p:nvSpPr>
        <p:spPr>
          <a:xfrm>
            <a:off x="2051720" y="3933056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Inti	   Non-Inti              No-Rel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7BECB0-7587-48F3-9003-293AF6AD3DD1}"/>
              </a:ext>
            </a:extLst>
          </p:cNvPr>
          <p:cNvSpPr txBox="1"/>
          <p:nvPr/>
        </p:nvSpPr>
        <p:spPr>
          <a:xfrm>
            <a:off x="1331640" y="2348156"/>
            <a:ext cx="720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	Inti</a:t>
            </a:r>
          </a:p>
          <a:p>
            <a:endParaRPr lang="en-US" altLang="zh-CN" sz="1200" dirty="0"/>
          </a:p>
          <a:p>
            <a:r>
              <a:rPr lang="en-US" altLang="zh-CN" sz="1200" dirty="0"/>
              <a:t>Non-Int</a:t>
            </a:r>
          </a:p>
          <a:p>
            <a:endParaRPr lang="en-US" altLang="zh-CN" sz="1200" dirty="0"/>
          </a:p>
          <a:p>
            <a:r>
              <a:rPr lang="en-US" altLang="zh-CN" sz="1200" dirty="0"/>
              <a:t>	  No-Rel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58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D1F3017-56BA-4A01-B5AD-16F73643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3156691" cy="20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123045-555D-4895-8870-ED1638CC484D}"/>
              </a:ext>
            </a:extLst>
          </p:cNvPr>
          <p:cNvSpPr txBox="1"/>
          <p:nvPr/>
        </p:nvSpPr>
        <p:spPr>
          <a:xfrm>
            <a:off x="107504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1D6F2-F6EC-4415-9B61-776E1183C5E2}"/>
              </a:ext>
            </a:extLst>
          </p:cNvPr>
          <p:cNvSpPr txBox="1"/>
          <p:nvPr/>
        </p:nvSpPr>
        <p:spPr>
          <a:xfrm>
            <a:off x="2040059" y="4225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75BF60-64AE-4A1F-9F5D-A41B093C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62" y="15239"/>
            <a:ext cx="3156691" cy="21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84F5A5-4858-4739-842F-C535BDB8E1DF}"/>
              </a:ext>
            </a:extLst>
          </p:cNvPr>
          <p:cNvSpPr txBox="1"/>
          <p:nvPr/>
        </p:nvSpPr>
        <p:spPr>
          <a:xfrm>
            <a:off x="3360546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AB82DD-BEAA-4ED9-AB98-AAD984D295FE}"/>
              </a:ext>
            </a:extLst>
          </p:cNvPr>
          <p:cNvSpPr txBox="1"/>
          <p:nvPr/>
        </p:nvSpPr>
        <p:spPr>
          <a:xfrm>
            <a:off x="5231082" y="-10486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D74DFBA-21B5-4F0D-A11B-C1C4DA6C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02355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E2979C-8885-48DC-8D71-957326FC9A47}"/>
              </a:ext>
            </a:extLst>
          </p:cNvPr>
          <p:cNvSpPr txBox="1"/>
          <p:nvPr/>
        </p:nvSpPr>
        <p:spPr>
          <a:xfrm>
            <a:off x="112997" y="211592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ADC5D8-030B-475B-91EF-F57BBCCAC291}"/>
              </a:ext>
            </a:extLst>
          </p:cNvPr>
          <p:cNvSpPr txBox="1"/>
          <p:nvPr/>
        </p:nvSpPr>
        <p:spPr>
          <a:xfrm>
            <a:off x="2040059" y="2115924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6BF4602E-0B4F-42AC-B530-915124F8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5" y="2135602"/>
            <a:ext cx="3156691" cy="21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174C548-F5E5-4FD7-8236-EF83F167BA79}"/>
              </a:ext>
            </a:extLst>
          </p:cNvPr>
          <p:cNvSpPr txBox="1"/>
          <p:nvPr/>
        </p:nvSpPr>
        <p:spPr>
          <a:xfrm>
            <a:off x="3307662" y="2151461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1C7B2F-A0BE-4B48-9F16-83C0441AD733}"/>
              </a:ext>
            </a:extLst>
          </p:cNvPr>
          <p:cNvSpPr txBox="1"/>
          <p:nvPr/>
        </p:nvSpPr>
        <p:spPr>
          <a:xfrm>
            <a:off x="5240217" y="215146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同事关系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4F51825-84E0-447C-9F46-A6EB64025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331527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A490CE2-5EC4-441B-9775-7BD1B6951E41}"/>
              </a:ext>
            </a:extLst>
          </p:cNvPr>
          <p:cNvSpPr/>
          <p:nvPr/>
        </p:nvSpPr>
        <p:spPr>
          <a:xfrm>
            <a:off x="103432" y="434601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931F5C-A026-4B00-B9FB-6CF5A234C67E}"/>
              </a:ext>
            </a:extLst>
          </p:cNvPr>
          <p:cNvSpPr/>
          <p:nvPr/>
        </p:nvSpPr>
        <p:spPr>
          <a:xfrm>
            <a:off x="2040059" y="4346017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B380E03-3C98-4D10-8F66-51430BEB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6" y="4336631"/>
            <a:ext cx="3156691" cy="22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E99BDB1-5667-4EC2-A938-7C151C72EC0A}"/>
              </a:ext>
            </a:extLst>
          </p:cNvPr>
          <p:cNvSpPr/>
          <p:nvPr/>
        </p:nvSpPr>
        <p:spPr>
          <a:xfrm>
            <a:off x="3306118" y="435538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同事关系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AC098-05C6-4398-84D2-88E98A590F87}"/>
              </a:ext>
            </a:extLst>
          </p:cNvPr>
          <p:cNvSpPr txBox="1"/>
          <p:nvPr/>
        </p:nvSpPr>
        <p:spPr>
          <a:xfrm>
            <a:off x="5209365" y="4356460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</p:spTree>
    <p:extLst>
      <p:ext uri="{BB962C8B-B14F-4D97-AF65-F5344CB8AC3E}">
        <p14:creationId xmlns:p14="http://schemas.microsoft.com/office/powerpoint/2010/main" val="185301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C52CD64-D502-4C9D-838E-FBD33B8B1BE6}"/>
              </a:ext>
            </a:extLst>
          </p:cNvPr>
          <p:cNvSpPr txBox="1"/>
          <p:nvPr/>
        </p:nvSpPr>
        <p:spPr>
          <a:xfrm>
            <a:off x="755576" y="878818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EC8F95-EC9D-46C7-ACE4-DD6E4667607D}"/>
              </a:ext>
            </a:extLst>
          </p:cNvPr>
          <p:cNvSpPr txBox="1"/>
          <p:nvPr/>
        </p:nvSpPr>
        <p:spPr>
          <a:xfrm>
            <a:off x="3084175" y="83671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890BAB-AB1B-4299-977E-8E61715D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2" y="1628800"/>
            <a:ext cx="2783285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5F4944-66E5-4A33-9DFC-677140A2DFED}"/>
              </a:ext>
            </a:extLst>
          </p:cNvPr>
          <p:cNvSpPr/>
          <p:nvPr/>
        </p:nvSpPr>
        <p:spPr>
          <a:xfrm>
            <a:off x="780602" y="1628800"/>
            <a:ext cx="1199110" cy="36004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93B426-F983-4473-9660-25C3D2E93948}"/>
              </a:ext>
            </a:extLst>
          </p:cNvPr>
          <p:cNvSpPr/>
          <p:nvPr/>
        </p:nvSpPr>
        <p:spPr>
          <a:xfrm>
            <a:off x="2364777" y="1627311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06BD0E3-77D1-4B49-B5A2-EBC025C8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50" y="1627311"/>
            <a:ext cx="2801887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51920" y="2564904"/>
            <a:ext cx="936104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4499992" y="2636912"/>
            <a:ext cx="0" cy="7920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9992" y="2858125"/>
            <a:ext cx="14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θ</a:t>
            </a:r>
          </a:p>
          <a:p>
            <a:endParaRPr lang="zh-CN" altLang="en-US" dirty="0"/>
          </a:p>
        </p:txBody>
      </p:sp>
      <p:cxnSp>
        <p:nvCxnSpPr>
          <p:cNvPr id="19" name="直接箭头连接符 18"/>
          <p:cNvCxnSpPr>
            <a:stCxn id="49" idx="3"/>
          </p:cNvCxnSpPr>
          <p:nvPr/>
        </p:nvCxnSpPr>
        <p:spPr>
          <a:xfrm>
            <a:off x="2041017" y="2222385"/>
            <a:ext cx="1972920" cy="462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0" idx="3"/>
          </p:cNvCxnSpPr>
          <p:nvPr/>
        </p:nvCxnSpPr>
        <p:spPr>
          <a:xfrm>
            <a:off x="2033860" y="2656666"/>
            <a:ext cx="1836062" cy="263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1" idx="3"/>
          </p:cNvCxnSpPr>
          <p:nvPr/>
        </p:nvCxnSpPr>
        <p:spPr>
          <a:xfrm>
            <a:off x="2033860" y="3208427"/>
            <a:ext cx="1892521" cy="66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2" idx="3"/>
          </p:cNvCxnSpPr>
          <p:nvPr/>
        </p:nvCxnSpPr>
        <p:spPr>
          <a:xfrm flipV="1">
            <a:off x="2033860" y="3449965"/>
            <a:ext cx="2139819" cy="25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417179" y="2097756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w1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2406854" y="248924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w2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440842" y="2967607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wi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452099" y="337693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wn</a:t>
            </a:r>
            <a:endParaRPr lang="zh-CN" altLang="en-US" sz="1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435826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43" name="矩形 42"/>
          <p:cNvSpPr/>
          <p:nvPr/>
        </p:nvSpPr>
        <p:spPr>
          <a:xfrm>
            <a:off x="1475656" y="1869394"/>
            <a:ext cx="670781" cy="2175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611533" y="2028901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602883" y="2456892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603860" y="3019118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611533" y="3511119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50642" y="2091580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x1</a:t>
            </a:r>
            <a:endParaRPr lang="zh-CN" altLang="en-US" sz="1100" dirty="0"/>
          </a:p>
        </p:txBody>
      </p:sp>
      <p:sp>
        <p:nvSpPr>
          <p:cNvPr id="50" name="文本框 49"/>
          <p:cNvSpPr txBox="1"/>
          <p:nvPr/>
        </p:nvSpPr>
        <p:spPr>
          <a:xfrm>
            <a:off x="1643485" y="2525861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x2</a:t>
            </a:r>
            <a:endParaRPr lang="zh-CN" altLang="en-US" sz="11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43485" y="3077622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xi</a:t>
            </a:r>
            <a:endParaRPr lang="zh-CN" altLang="en-US" sz="1100" dirty="0"/>
          </a:p>
        </p:txBody>
      </p:sp>
      <p:sp>
        <p:nvSpPr>
          <p:cNvPr id="52" name="文本框 51"/>
          <p:cNvSpPr txBox="1"/>
          <p:nvPr/>
        </p:nvSpPr>
        <p:spPr>
          <a:xfrm>
            <a:off x="1643485" y="3571066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xn</a:t>
            </a:r>
            <a:endParaRPr lang="zh-CN" altLang="en-US" sz="1100" dirty="0"/>
          </a:p>
        </p:txBody>
      </p:sp>
      <p:sp>
        <p:nvSpPr>
          <p:cNvPr id="57" name="文本框 56"/>
          <p:cNvSpPr txBox="1"/>
          <p:nvPr/>
        </p:nvSpPr>
        <p:spPr>
          <a:xfrm>
            <a:off x="1636924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413781" y="151259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x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4644007" y="1697260"/>
            <a:ext cx="115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当前神经元</a:t>
            </a:r>
          </a:p>
        </p:txBody>
      </p:sp>
      <p:cxnSp>
        <p:nvCxnSpPr>
          <p:cNvPr id="61" name="连接符: 肘形 60"/>
          <p:cNvCxnSpPr>
            <a:stCxn id="4" idx="0"/>
            <a:endCxn id="59" idx="1"/>
          </p:cNvCxnSpPr>
          <p:nvPr/>
        </p:nvCxnSpPr>
        <p:spPr>
          <a:xfrm rot="5400000" flipH="1" flipV="1">
            <a:off x="4117417" y="2038315"/>
            <a:ext cx="729144" cy="324035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文本框 65">
                <a:extLst/>
              </p:cNvPr>
              <p:cNvSpPr txBox="1"/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chemeClr val="tx1"/>
                    </a:solidFill>
                  </a:rPr>
                  <a:t>输出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sub>
                      <m:sup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sz="1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66" name="文本框 65">
                <a:extLst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blipFill>
                <a:blip r:embed="rId2"/>
                <a:stretch>
                  <a:fillRect l="-205" t="-92727" b="-1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8" name="直接箭头连接符 67"/>
          <p:cNvCxnSpPr/>
          <p:nvPr/>
        </p:nvCxnSpPr>
        <p:spPr>
          <a:xfrm flipV="1">
            <a:off x="4644007" y="2316778"/>
            <a:ext cx="610112" cy="3201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563888" y="3832676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第</a:t>
            </a:r>
            <a:r>
              <a:rPr lang="en-US" altLang="zh-CN" sz="1200" dirty="0" err="1"/>
              <a:t>i</a:t>
            </a:r>
            <a:r>
              <a:rPr lang="zh-CN" altLang="en-US" sz="1200" dirty="0"/>
              <a:t>个神经元连接的权重</a:t>
            </a:r>
          </a:p>
        </p:txBody>
      </p:sp>
      <p:cxnSp>
        <p:nvCxnSpPr>
          <p:cNvPr id="74" name="直接箭头连接符 73"/>
          <p:cNvCxnSpPr>
            <a:stCxn id="37" idx="2"/>
          </p:cNvCxnSpPr>
          <p:nvPr/>
        </p:nvCxnSpPr>
        <p:spPr>
          <a:xfrm>
            <a:off x="2700140" y="3275384"/>
            <a:ext cx="863748" cy="59577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555775" y="980728"/>
            <a:ext cx="145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第</a:t>
            </a:r>
            <a:r>
              <a:rPr lang="en-US" altLang="zh-CN" sz="1200" dirty="0" err="1"/>
              <a:t>i</a:t>
            </a:r>
            <a:r>
              <a:rPr lang="zh-CN" altLang="en-US" sz="1200" dirty="0"/>
              <a:t>个神经元的输入</a:t>
            </a:r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2033860" y="1412776"/>
            <a:ext cx="666280" cy="166484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292080" y="3571066"/>
            <a:ext cx="863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阀值</a:t>
            </a:r>
          </a:p>
        </p:txBody>
      </p:sp>
      <p:cxnSp>
        <p:nvCxnSpPr>
          <p:cNvPr id="80" name="直接箭头连接符 79"/>
          <p:cNvCxnSpPr>
            <a:stCxn id="4" idx="6"/>
          </p:cNvCxnSpPr>
          <p:nvPr/>
        </p:nvCxnSpPr>
        <p:spPr>
          <a:xfrm>
            <a:off x="4788024" y="3022104"/>
            <a:ext cx="504056" cy="48235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D5E9008B-48B9-407D-A649-E5B195EC8C92}"/>
              </a:ext>
            </a:extLst>
          </p:cNvPr>
          <p:cNvSpPr/>
          <p:nvPr/>
        </p:nvSpPr>
        <p:spPr>
          <a:xfrm>
            <a:off x="3131840" y="2497542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643F0A2-C21B-4E0D-AB0B-007538AE654A}"/>
              </a:ext>
            </a:extLst>
          </p:cNvPr>
          <p:cNvSpPr/>
          <p:nvPr/>
        </p:nvSpPr>
        <p:spPr>
          <a:xfrm>
            <a:off x="3131840" y="3433646"/>
            <a:ext cx="2426568" cy="4320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3F37C23-437B-4495-82BB-2F9B333ABFA5}"/>
              </a:ext>
            </a:extLst>
          </p:cNvPr>
          <p:cNvSpPr/>
          <p:nvPr/>
        </p:nvSpPr>
        <p:spPr>
          <a:xfrm>
            <a:off x="4129100" y="4221923"/>
            <a:ext cx="432048" cy="432048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F1B3915-6EE0-4B6B-A711-F39FDA9CD0EE}"/>
              </a:ext>
            </a:extLst>
          </p:cNvPr>
          <p:cNvCxnSpPr>
            <a:stCxn id="6" idx="2"/>
            <a:endCxn id="6" idx="6"/>
          </p:cNvCxnSpPr>
          <p:nvPr/>
        </p:nvCxnSpPr>
        <p:spPr>
          <a:xfrm>
            <a:off x="4129100" y="4437947"/>
            <a:ext cx="43204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C929FC66-6A14-41CF-8F08-68317B17D32A}"/>
              </a:ext>
            </a:extLst>
          </p:cNvPr>
          <p:cNvCxnSpPr>
            <a:stCxn id="6" idx="0"/>
            <a:endCxn id="6" idx="4"/>
          </p:cNvCxnSpPr>
          <p:nvPr/>
        </p:nvCxnSpPr>
        <p:spPr>
          <a:xfrm>
            <a:off x="4345124" y="4221923"/>
            <a:ext cx="0" cy="43204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6A46DB7-0F61-423B-A290-E07BBA9E0FBA}"/>
              </a:ext>
            </a:extLst>
          </p:cNvPr>
          <p:cNvCxnSpPr>
            <a:cxnSpLocks/>
          </p:cNvCxnSpPr>
          <p:nvPr/>
        </p:nvCxnSpPr>
        <p:spPr>
          <a:xfrm>
            <a:off x="4345124" y="1777462"/>
            <a:ext cx="0" cy="7200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4F07FEA4-3CB8-4985-96B5-163679F19B59}"/>
              </a:ext>
            </a:extLst>
          </p:cNvPr>
          <p:cNvSpPr txBox="1"/>
          <p:nvPr/>
        </p:nvSpPr>
        <p:spPr>
          <a:xfrm>
            <a:off x="3419872" y="1561438"/>
            <a:ext cx="6480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2800" b="1" dirty="0"/>
              <a:t>X</a:t>
            </a:r>
            <a:endParaRPr lang="zh-CN" altLang="en-US" sz="2800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224F9A0-C049-4803-841D-3659E75D54A6}"/>
              </a:ext>
            </a:extLst>
          </p:cNvPr>
          <p:cNvSpPr txBox="1"/>
          <p:nvPr/>
        </p:nvSpPr>
        <p:spPr>
          <a:xfrm>
            <a:off x="2053037" y="2996952"/>
            <a:ext cx="12961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F(x)</a:t>
            </a:r>
            <a:endParaRPr lang="zh-CN" altLang="en-US" b="1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88E9D8E6-2F2F-4CFB-936E-267F502B5243}"/>
              </a:ext>
            </a:extLst>
          </p:cNvPr>
          <p:cNvCxnSpPr>
            <a:cxnSpLocks/>
          </p:cNvCxnSpPr>
          <p:nvPr/>
        </p:nvCxnSpPr>
        <p:spPr>
          <a:xfrm>
            <a:off x="4345124" y="2146213"/>
            <a:ext cx="238711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3FC9836B-CDF2-4833-9895-31D5CAB0058D}"/>
              </a:ext>
            </a:extLst>
          </p:cNvPr>
          <p:cNvCxnSpPr/>
          <p:nvPr/>
        </p:nvCxnSpPr>
        <p:spPr>
          <a:xfrm>
            <a:off x="6732240" y="2146213"/>
            <a:ext cx="0" cy="2291734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46A054EF-D6D5-4E64-9CB2-36F31B919A8B}"/>
              </a:ext>
            </a:extLst>
          </p:cNvPr>
          <p:cNvCxnSpPr>
            <a:cxnSpLocks/>
            <a:endCxn id="6" idx="6"/>
          </p:cNvCxnSpPr>
          <p:nvPr/>
        </p:nvCxnSpPr>
        <p:spPr>
          <a:xfrm flipH="1">
            <a:off x="4561148" y="4437947"/>
            <a:ext cx="217109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560B9881-65AE-4DDA-A470-00CAC79FFFF7}"/>
              </a:ext>
            </a:extLst>
          </p:cNvPr>
          <p:cNvSpPr txBox="1"/>
          <p:nvPr/>
        </p:nvSpPr>
        <p:spPr>
          <a:xfrm>
            <a:off x="3301015" y="2530840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卷积层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B0E8761-0C1D-4428-B083-5C8E98562AD3}"/>
              </a:ext>
            </a:extLst>
          </p:cNvPr>
          <p:cNvSpPr txBox="1"/>
          <p:nvPr/>
        </p:nvSpPr>
        <p:spPr>
          <a:xfrm>
            <a:off x="3267480" y="3464082"/>
            <a:ext cx="20882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卷积层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A7560942-6280-49C9-8014-8E019016C9E3}"/>
              </a:ext>
            </a:extLst>
          </p:cNvPr>
          <p:cNvCxnSpPr>
            <a:stCxn id="4" idx="2"/>
            <a:endCxn id="5" idx="0"/>
          </p:cNvCxnSpPr>
          <p:nvPr/>
        </p:nvCxnSpPr>
        <p:spPr>
          <a:xfrm>
            <a:off x="4345124" y="2929590"/>
            <a:ext cx="0" cy="50405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CD7C8B5F-FC74-4246-9843-98D4099490CB}"/>
              </a:ext>
            </a:extLst>
          </p:cNvPr>
          <p:cNvCxnSpPr>
            <a:stCxn id="5" idx="2"/>
            <a:endCxn id="6" idx="0"/>
          </p:cNvCxnSpPr>
          <p:nvPr/>
        </p:nvCxnSpPr>
        <p:spPr>
          <a:xfrm>
            <a:off x="4345124" y="3865694"/>
            <a:ext cx="0" cy="3562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62380007-573C-485A-AD15-FDBBEB5DE761}"/>
              </a:ext>
            </a:extLst>
          </p:cNvPr>
          <p:cNvSpPr txBox="1"/>
          <p:nvPr/>
        </p:nvSpPr>
        <p:spPr>
          <a:xfrm>
            <a:off x="4716016" y="4653971"/>
            <a:ext cx="84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Relu(.)</a:t>
            </a:r>
            <a:endParaRPr lang="zh-CN" altLang="en-US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D99B5F8-28DC-4A16-BF89-96C41D153745}"/>
              </a:ext>
            </a:extLst>
          </p:cNvPr>
          <p:cNvSpPr txBox="1"/>
          <p:nvPr/>
        </p:nvSpPr>
        <p:spPr>
          <a:xfrm>
            <a:off x="3059837" y="4437947"/>
            <a:ext cx="1069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F(x)+x</a:t>
            </a:r>
            <a:endParaRPr lang="zh-CN" altLang="en-US" b="1" dirty="0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92AEC84C-0D5A-429C-B40C-316A6716E666}"/>
              </a:ext>
            </a:extLst>
          </p:cNvPr>
          <p:cNvSpPr/>
          <p:nvPr/>
        </p:nvSpPr>
        <p:spPr>
          <a:xfrm>
            <a:off x="2051724" y="2300681"/>
            <a:ext cx="3672400" cy="1767930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8813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0630A45-842C-4E69-B975-9E17C57BA5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787" y="1871446"/>
            <a:ext cx="1596221" cy="1631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2963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15816" y="2020652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47395" y="2020652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47395" y="316735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54784" y="241250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50846" y="2780928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5816" y="241250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15816" y="2808547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915816" y="316735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23928" y="2598438"/>
            <a:ext cx="288032" cy="21602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7935" y="1894264"/>
            <a:ext cx="360040" cy="162437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x1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x2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x3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x4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>
            <a:endCxn id="5" idx="2"/>
          </p:cNvCxnSpPr>
          <p:nvPr/>
        </p:nvCxnSpPr>
        <p:spPr>
          <a:xfrm>
            <a:off x="1577975" y="2128664"/>
            <a:ext cx="5694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直接连接符 18"/>
          <p:cNvCxnSpPr>
            <a:endCxn id="7" idx="2"/>
          </p:cNvCxnSpPr>
          <p:nvPr/>
        </p:nvCxnSpPr>
        <p:spPr>
          <a:xfrm>
            <a:off x="1577975" y="2128664"/>
            <a:ext cx="576809" cy="39185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连接符 20"/>
          <p:cNvCxnSpPr>
            <a:endCxn id="8" idx="2"/>
          </p:cNvCxnSpPr>
          <p:nvPr/>
        </p:nvCxnSpPr>
        <p:spPr>
          <a:xfrm>
            <a:off x="1577975" y="2128664"/>
            <a:ext cx="572871" cy="76027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直接连接符 22"/>
          <p:cNvCxnSpPr>
            <a:endCxn id="6" idx="2"/>
          </p:cNvCxnSpPr>
          <p:nvPr/>
        </p:nvCxnSpPr>
        <p:spPr>
          <a:xfrm>
            <a:off x="1583639" y="2128664"/>
            <a:ext cx="563756" cy="114670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直接连接符 24"/>
          <p:cNvCxnSpPr>
            <a:endCxn id="5" idx="3"/>
          </p:cNvCxnSpPr>
          <p:nvPr/>
        </p:nvCxnSpPr>
        <p:spPr>
          <a:xfrm flipV="1">
            <a:off x="1577975" y="2205040"/>
            <a:ext cx="611601" cy="30376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连接符 26"/>
          <p:cNvCxnSpPr>
            <a:endCxn id="7" idx="2"/>
          </p:cNvCxnSpPr>
          <p:nvPr/>
        </p:nvCxnSpPr>
        <p:spPr>
          <a:xfrm>
            <a:off x="1577975" y="2520516"/>
            <a:ext cx="576809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连接符 28"/>
          <p:cNvCxnSpPr>
            <a:endCxn id="8" idx="2"/>
          </p:cNvCxnSpPr>
          <p:nvPr/>
        </p:nvCxnSpPr>
        <p:spPr>
          <a:xfrm>
            <a:off x="1577975" y="2520516"/>
            <a:ext cx="572871" cy="36842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接连接符 30"/>
          <p:cNvCxnSpPr>
            <a:endCxn id="6" idx="2"/>
          </p:cNvCxnSpPr>
          <p:nvPr/>
        </p:nvCxnSpPr>
        <p:spPr>
          <a:xfrm>
            <a:off x="1583639" y="2537658"/>
            <a:ext cx="563756" cy="73770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直接连接符 32"/>
          <p:cNvCxnSpPr>
            <a:endCxn id="5" idx="3"/>
          </p:cNvCxnSpPr>
          <p:nvPr/>
        </p:nvCxnSpPr>
        <p:spPr>
          <a:xfrm flipV="1">
            <a:off x="1577975" y="2205040"/>
            <a:ext cx="611601" cy="71151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连接符 34"/>
          <p:cNvCxnSpPr>
            <a:endCxn id="7" idx="2"/>
          </p:cNvCxnSpPr>
          <p:nvPr/>
        </p:nvCxnSpPr>
        <p:spPr>
          <a:xfrm flipV="1">
            <a:off x="1577975" y="2520516"/>
            <a:ext cx="576809" cy="39604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直接连接符 36"/>
          <p:cNvCxnSpPr>
            <a:endCxn id="8" idx="2"/>
          </p:cNvCxnSpPr>
          <p:nvPr/>
        </p:nvCxnSpPr>
        <p:spPr>
          <a:xfrm flipV="1">
            <a:off x="1581426" y="2888940"/>
            <a:ext cx="569420" cy="4476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直接连接符 38"/>
          <p:cNvCxnSpPr>
            <a:endCxn id="6" idx="2"/>
          </p:cNvCxnSpPr>
          <p:nvPr/>
        </p:nvCxnSpPr>
        <p:spPr>
          <a:xfrm>
            <a:off x="1583639" y="2951761"/>
            <a:ext cx="563756" cy="32360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直接连接符 40"/>
          <p:cNvCxnSpPr>
            <a:endCxn id="5" idx="3"/>
          </p:cNvCxnSpPr>
          <p:nvPr/>
        </p:nvCxnSpPr>
        <p:spPr>
          <a:xfrm flipV="1">
            <a:off x="1577975" y="2205040"/>
            <a:ext cx="611601" cy="107032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直接连接符 42"/>
          <p:cNvCxnSpPr>
            <a:endCxn id="7" idx="3"/>
          </p:cNvCxnSpPr>
          <p:nvPr/>
        </p:nvCxnSpPr>
        <p:spPr>
          <a:xfrm flipV="1">
            <a:off x="1577975" y="2596892"/>
            <a:ext cx="618990" cy="67847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直接连接符 45"/>
          <p:cNvCxnSpPr>
            <a:endCxn id="8" idx="2"/>
          </p:cNvCxnSpPr>
          <p:nvPr/>
        </p:nvCxnSpPr>
        <p:spPr>
          <a:xfrm flipV="1">
            <a:off x="1577975" y="2888940"/>
            <a:ext cx="572871" cy="386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6" idx="2"/>
          </p:cNvCxnSpPr>
          <p:nvPr/>
        </p:nvCxnSpPr>
        <p:spPr>
          <a:xfrm>
            <a:off x="1577975" y="3275366"/>
            <a:ext cx="5694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" idx="6"/>
            <a:endCxn id="4" idx="2"/>
          </p:cNvCxnSpPr>
          <p:nvPr/>
        </p:nvCxnSpPr>
        <p:spPr>
          <a:xfrm>
            <a:off x="2435427" y="2128664"/>
            <a:ext cx="4803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" idx="6"/>
            <a:endCxn id="9" idx="2"/>
          </p:cNvCxnSpPr>
          <p:nvPr/>
        </p:nvCxnSpPr>
        <p:spPr>
          <a:xfrm>
            <a:off x="2435427" y="2128664"/>
            <a:ext cx="480389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" idx="6"/>
            <a:endCxn id="10" idx="2"/>
          </p:cNvCxnSpPr>
          <p:nvPr/>
        </p:nvCxnSpPr>
        <p:spPr>
          <a:xfrm>
            <a:off x="2435427" y="2128664"/>
            <a:ext cx="480389" cy="787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7" idx="6"/>
            <a:endCxn id="4" idx="2"/>
          </p:cNvCxnSpPr>
          <p:nvPr/>
        </p:nvCxnSpPr>
        <p:spPr>
          <a:xfrm flipV="1">
            <a:off x="2442816" y="2128664"/>
            <a:ext cx="473000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" idx="6"/>
            <a:endCxn id="9" idx="2"/>
          </p:cNvCxnSpPr>
          <p:nvPr/>
        </p:nvCxnSpPr>
        <p:spPr>
          <a:xfrm>
            <a:off x="2442816" y="2520516"/>
            <a:ext cx="47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7" idx="6"/>
            <a:endCxn id="11" idx="1"/>
          </p:cNvCxnSpPr>
          <p:nvPr/>
        </p:nvCxnSpPr>
        <p:spPr>
          <a:xfrm>
            <a:off x="2442816" y="2520516"/>
            <a:ext cx="515181" cy="678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8" idx="6"/>
            <a:endCxn id="4" idx="2"/>
          </p:cNvCxnSpPr>
          <p:nvPr/>
        </p:nvCxnSpPr>
        <p:spPr>
          <a:xfrm flipV="1">
            <a:off x="2438878" y="2128664"/>
            <a:ext cx="476938" cy="760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8" idx="6"/>
          </p:cNvCxnSpPr>
          <p:nvPr/>
        </p:nvCxnSpPr>
        <p:spPr>
          <a:xfrm flipV="1">
            <a:off x="2438878" y="2549703"/>
            <a:ext cx="428597" cy="339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8" idx="6"/>
            <a:endCxn id="10" idx="2"/>
          </p:cNvCxnSpPr>
          <p:nvPr/>
        </p:nvCxnSpPr>
        <p:spPr>
          <a:xfrm>
            <a:off x="2438878" y="2888940"/>
            <a:ext cx="476938" cy="27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" idx="6"/>
            <a:endCxn id="11" idx="1"/>
          </p:cNvCxnSpPr>
          <p:nvPr/>
        </p:nvCxnSpPr>
        <p:spPr>
          <a:xfrm>
            <a:off x="2438878" y="2888940"/>
            <a:ext cx="519119" cy="31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6" idx="6"/>
            <a:endCxn id="4" idx="2"/>
          </p:cNvCxnSpPr>
          <p:nvPr/>
        </p:nvCxnSpPr>
        <p:spPr>
          <a:xfrm flipV="1">
            <a:off x="2435427" y="2128664"/>
            <a:ext cx="480389" cy="1146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6" idx="6"/>
            <a:endCxn id="9" idx="2"/>
          </p:cNvCxnSpPr>
          <p:nvPr/>
        </p:nvCxnSpPr>
        <p:spPr>
          <a:xfrm flipV="1">
            <a:off x="2435427" y="2520516"/>
            <a:ext cx="480389" cy="75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" idx="6"/>
            <a:endCxn id="10" idx="2"/>
          </p:cNvCxnSpPr>
          <p:nvPr/>
        </p:nvCxnSpPr>
        <p:spPr>
          <a:xfrm flipV="1">
            <a:off x="2435427" y="2916559"/>
            <a:ext cx="480389" cy="35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6" idx="6"/>
            <a:endCxn id="11" idx="1"/>
          </p:cNvCxnSpPr>
          <p:nvPr/>
        </p:nvCxnSpPr>
        <p:spPr>
          <a:xfrm flipV="1">
            <a:off x="2435427" y="3198990"/>
            <a:ext cx="522570" cy="76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4" idx="6"/>
            <a:endCxn id="12" idx="2"/>
          </p:cNvCxnSpPr>
          <p:nvPr/>
        </p:nvCxnSpPr>
        <p:spPr>
          <a:xfrm>
            <a:off x="3203848" y="2128664"/>
            <a:ext cx="720080" cy="577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9" idx="6"/>
            <a:endCxn id="12" idx="2"/>
          </p:cNvCxnSpPr>
          <p:nvPr/>
        </p:nvCxnSpPr>
        <p:spPr>
          <a:xfrm>
            <a:off x="3203848" y="2520516"/>
            <a:ext cx="720080" cy="18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0" idx="6"/>
            <a:endCxn id="12" idx="2"/>
          </p:cNvCxnSpPr>
          <p:nvPr/>
        </p:nvCxnSpPr>
        <p:spPr>
          <a:xfrm flipV="1">
            <a:off x="3203848" y="2706450"/>
            <a:ext cx="720080" cy="21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1" idx="6"/>
            <a:endCxn id="12" idx="2"/>
          </p:cNvCxnSpPr>
          <p:nvPr/>
        </p:nvCxnSpPr>
        <p:spPr>
          <a:xfrm flipV="1">
            <a:off x="3203848" y="2706450"/>
            <a:ext cx="720080" cy="568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12" idx="6"/>
          </p:cNvCxnSpPr>
          <p:nvPr/>
        </p:nvCxnSpPr>
        <p:spPr>
          <a:xfrm flipV="1">
            <a:off x="4211960" y="2702015"/>
            <a:ext cx="720080" cy="4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211960" y="234888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Y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28691" y="-24340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" y="379931"/>
            <a:ext cx="4108565" cy="273630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2547" y="404664"/>
            <a:ext cx="1224136" cy="288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547" y="40466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608611" y="712442"/>
            <a:ext cx="0" cy="19627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896643" y="712441"/>
            <a:ext cx="1803149" cy="288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79931"/>
            <a:ext cx="3614448" cy="27363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83968" y="381187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 flipV="1">
            <a:off x="4572000" y="688964"/>
            <a:ext cx="1368152" cy="9398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5076056" y="688964"/>
            <a:ext cx="1584176" cy="7958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" y="3135996"/>
            <a:ext cx="4108564" cy="27363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7340" y="3135996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395536" y="3443774"/>
            <a:ext cx="1080120" cy="34526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827584" y="3443774"/>
            <a:ext cx="1512168" cy="36502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32737"/>
            <a:ext cx="3614448" cy="273630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88334" y="3135996"/>
            <a:ext cx="108012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无关系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 flipV="1">
            <a:off x="5004048" y="3460275"/>
            <a:ext cx="1623130" cy="47168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504100" y="3442146"/>
            <a:ext cx="139909" cy="6349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802BD0A-124A-481F-88A8-407E2C46FF41}"/>
              </a:ext>
            </a:extLst>
          </p:cNvPr>
          <p:cNvSpPr/>
          <p:nvPr/>
        </p:nvSpPr>
        <p:spPr>
          <a:xfrm>
            <a:off x="2913841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AFFD04F-D835-4578-BCBC-695170FCFB38}"/>
              </a:ext>
            </a:extLst>
          </p:cNvPr>
          <p:cNvSpPr/>
          <p:nvPr/>
        </p:nvSpPr>
        <p:spPr>
          <a:xfrm>
            <a:off x="3775967" y="1334103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C7BBDA9-D9B8-4ACF-8D5E-DE11E2C28AD3}"/>
              </a:ext>
            </a:extLst>
          </p:cNvPr>
          <p:cNvSpPr/>
          <p:nvPr/>
        </p:nvSpPr>
        <p:spPr>
          <a:xfrm>
            <a:off x="4644010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55AA688-EBF3-4951-87BA-224EA31DC6AF}"/>
              </a:ext>
            </a:extLst>
          </p:cNvPr>
          <p:cNvSpPr/>
          <p:nvPr/>
        </p:nvSpPr>
        <p:spPr>
          <a:xfrm>
            <a:off x="2195736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598AD0A-4FFD-4939-9F12-4A3BD806BE01}"/>
              </a:ext>
            </a:extLst>
          </p:cNvPr>
          <p:cNvSpPr/>
          <p:nvPr/>
        </p:nvSpPr>
        <p:spPr>
          <a:xfrm>
            <a:off x="3434664" y="213285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54FA0AA-F7CE-4269-8758-E92DB604C373}"/>
              </a:ext>
            </a:extLst>
          </p:cNvPr>
          <p:cNvCxnSpPr>
            <a:stCxn id="5" idx="6"/>
            <a:endCxn id="2" idx="2"/>
          </p:cNvCxnSpPr>
          <p:nvPr/>
        </p:nvCxnSpPr>
        <p:spPr>
          <a:xfrm>
            <a:off x="2483768" y="1484784"/>
            <a:ext cx="430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F60E9B2-6533-47A2-998E-09B34FCEF118}"/>
              </a:ext>
            </a:extLst>
          </p:cNvPr>
          <p:cNvCxnSpPr>
            <a:stCxn id="2" idx="6"/>
            <a:endCxn id="3" idx="2"/>
          </p:cNvCxnSpPr>
          <p:nvPr/>
        </p:nvCxnSpPr>
        <p:spPr>
          <a:xfrm flipV="1">
            <a:off x="3201873" y="1478119"/>
            <a:ext cx="574094" cy="6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EEC64CF-4B4B-4B7E-A16B-B43054910C0A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4063999" y="1478119"/>
            <a:ext cx="580011" cy="666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882EF2-9274-4896-A1B0-9CB5FB9E9FA5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2339752" y="1628800"/>
            <a:ext cx="1238928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07EFEA-18DB-4E2A-8323-31E131C312E5}"/>
              </a:ext>
            </a:extLst>
          </p:cNvPr>
          <p:cNvCxnSpPr>
            <a:stCxn id="2" idx="4"/>
            <a:endCxn id="6" idx="0"/>
          </p:cNvCxnSpPr>
          <p:nvPr/>
        </p:nvCxnSpPr>
        <p:spPr>
          <a:xfrm>
            <a:off x="3057857" y="1628800"/>
            <a:ext cx="520823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E943489-2283-401B-83EB-373067DF843F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 flipH="1">
            <a:off x="3578680" y="1622135"/>
            <a:ext cx="341303" cy="510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1786131-0711-4E94-975C-722720DAFE59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3578680" y="1628800"/>
            <a:ext cx="1209346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/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X={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…..,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400" dirty="0"/>
                  <a:t>}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blipFill>
                <a:blip r:embed="rId3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109A476-A741-42AA-96B2-12DB17A39EC4}"/>
              </a:ext>
            </a:extLst>
          </p:cNvPr>
          <p:cNvSpPr/>
          <p:nvPr/>
        </p:nvSpPr>
        <p:spPr>
          <a:xfrm>
            <a:off x="1979712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C49AD-50E6-4876-B324-A6C3AD61F2E8}"/>
              </a:ext>
            </a:extLst>
          </p:cNvPr>
          <p:cNvSpPr/>
          <p:nvPr/>
        </p:nvSpPr>
        <p:spPr>
          <a:xfrm>
            <a:off x="3491880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E85CA8-56EF-4083-BFD0-ADE0E5FA183E}"/>
              </a:ext>
            </a:extLst>
          </p:cNvPr>
          <p:cNvSpPr/>
          <p:nvPr/>
        </p:nvSpPr>
        <p:spPr>
          <a:xfrm>
            <a:off x="5004048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29C200-5710-46D8-8C15-513C9AEE6EF7}"/>
              </a:ext>
            </a:extLst>
          </p:cNvPr>
          <p:cNvCxnSpPr>
            <a:stCxn id="5" idx="0"/>
          </p:cNvCxnSpPr>
          <p:nvPr/>
        </p:nvCxnSpPr>
        <p:spPr>
          <a:xfrm flipV="1">
            <a:off x="2267744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383133-CA16-4468-9005-B959F6B4D24D}"/>
              </a:ext>
            </a:extLst>
          </p:cNvPr>
          <p:cNvCxnSpPr>
            <a:endCxn id="5" idx="1"/>
          </p:cNvCxnSpPr>
          <p:nvPr/>
        </p:nvCxnSpPr>
        <p:spPr>
          <a:xfrm>
            <a:off x="1259632" y="2996952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BC39A41-1C6D-4F4F-A463-B98AD4A117B2}"/>
              </a:ext>
            </a:extLst>
          </p:cNvPr>
          <p:cNvCxnSpPr>
            <a:endCxn id="5" idx="2"/>
          </p:cNvCxnSpPr>
          <p:nvPr/>
        </p:nvCxnSpPr>
        <p:spPr>
          <a:xfrm flipV="1">
            <a:off x="2267744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D981F0-40C6-4197-83AE-D867BE2543C2}"/>
              </a:ext>
            </a:extLst>
          </p:cNvPr>
          <p:cNvCxnSpPr>
            <a:stCxn id="5" idx="3"/>
          </p:cNvCxnSpPr>
          <p:nvPr/>
        </p:nvCxnSpPr>
        <p:spPr>
          <a:xfrm>
            <a:off x="2555776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3C64015-4FAA-4767-AC8E-A0574CE034AB}"/>
              </a:ext>
            </a:extLst>
          </p:cNvPr>
          <p:cNvCxnSpPr/>
          <p:nvPr/>
        </p:nvCxnSpPr>
        <p:spPr>
          <a:xfrm>
            <a:off x="4067944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9A4FBCA-3AF8-4E1B-93D0-66BFAF1E253B}"/>
              </a:ext>
            </a:extLst>
          </p:cNvPr>
          <p:cNvCxnSpPr>
            <a:cxnSpLocks/>
          </p:cNvCxnSpPr>
          <p:nvPr/>
        </p:nvCxnSpPr>
        <p:spPr>
          <a:xfrm flipV="1">
            <a:off x="378533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D88765E-ADA6-4BA3-9F8A-FDF2FBDFF34B}"/>
              </a:ext>
            </a:extLst>
          </p:cNvPr>
          <p:cNvCxnSpPr>
            <a:cxnSpLocks/>
          </p:cNvCxnSpPr>
          <p:nvPr/>
        </p:nvCxnSpPr>
        <p:spPr>
          <a:xfrm flipV="1">
            <a:off x="529208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ABD111F-B527-4031-9B43-CD3B20D9D2CA}"/>
              </a:ext>
            </a:extLst>
          </p:cNvPr>
          <p:cNvCxnSpPr>
            <a:cxnSpLocks/>
          </p:cNvCxnSpPr>
          <p:nvPr/>
        </p:nvCxnSpPr>
        <p:spPr>
          <a:xfrm flipV="1">
            <a:off x="3779912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F51CC6-A166-4878-86E4-B08F5C64C17A}"/>
              </a:ext>
            </a:extLst>
          </p:cNvPr>
          <p:cNvCxnSpPr>
            <a:cxnSpLocks/>
          </p:cNvCxnSpPr>
          <p:nvPr/>
        </p:nvCxnSpPr>
        <p:spPr>
          <a:xfrm flipV="1">
            <a:off x="5282707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FD4D1D2-E47E-4E0D-980E-4AC0C1224C15}"/>
              </a:ext>
            </a:extLst>
          </p:cNvPr>
          <p:cNvCxnSpPr>
            <a:cxnSpLocks/>
          </p:cNvCxnSpPr>
          <p:nvPr/>
        </p:nvCxnSpPr>
        <p:spPr>
          <a:xfrm>
            <a:off x="5580112" y="2996952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/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blipFill>
                <a:blip r:embed="rId2"/>
                <a:stretch>
                  <a:fillRect r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/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35019078-CED5-4E97-80ED-2B3152C81C2C}"/>
              </a:ext>
            </a:extLst>
          </p:cNvPr>
          <p:cNvSpPr txBox="1"/>
          <p:nvPr/>
        </p:nvSpPr>
        <p:spPr>
          <a:xfrm>
            <a:off x="411480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/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/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/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/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/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blipFill>
                <a:blip r:embed="rId8"/>
                <a:stretch>
                  <a:fillRect r="-1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/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/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blipFill>
                <a:blip r:embed="rId10"/>
                <a:stretch>
                  <a:fillRect r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13101884-1460-404B-8F8F-207A168B4EE8}"/>
              </a:ext>
            </a:extLst>
          </p:cNvPr>
          <p:cNvSpPr/>
          <p:nvPr/>
        </p:nvSpPr>
        <p:spPr>
          <a:xfrm>
            <a:off x="2590000" y="1041068"/>
            <a:ext cx="9018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/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552089E-2CEB-4BF4-9BF0-AE7845C79FC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458606" y="1360458"/>
            <a:ext cx="575996" cy="14111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1DC2127-8FBA-4638-A073-AE72FD92143C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566992" cy="13955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9D1374-8F24-428A-A8B9-94574884A4ED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2113462" cy="14492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99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DDE7709-EA2C-4B3D-883E-BAC159A8004F}"/>
              </a:ext>
            </a:extLst>
          </p:cNvPr>
          <p:cNvSpPr/>
          <p:nvPr/>
        </p:nvSpPr>
        <p:spPr>
          <a:xfrm>
            <a:off x="2555776" y="1811730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人对特征抽取模块</a:t>
            </a:r>
          </a:p>
          <a:p>
            <a:pPr algn="ctr"/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388ED6-E716-434E-921A-D5D93A126ECE}"/>
              </a:ext>
            </a:extLst>
          </p:cNvPr>
          <p:cNvSpPr/>
          <p:nvPr/>
        </p:nvSpPr>
        <p:spPr>
          <a:xfrm>
            <a:off x="2548310" y="3613071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物体特征抽取模块</a:t>
            </a:r>
          </a:p>
          <a:p>
            <a:pPr algn="ctr"/>
            <a:endParaRPr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CD44F6-A48E-405C-94AD-5D2A2B49DBE1}"/>
              </a:ext>
            </a:extLst>
          </p:cNvPr>
          <p:cNvSpPr/>
          <p:nvPr/>
        </p:nvSpPr>
        <p:spPr>
          <a:xfrm>
            <a:off x="4114800" y="1772816"/>
            <a:ext cx="914400" cy="62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</a:rPr>
              <a:t>PPRN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270CCB-9B42-4A88-BD0E-776466E36A3C}"/>
              </a:ext>
            </a:extLst>
          </p:cNvPr>
          <p:cNvSpPr/>
          <p:nvPr/>
        </p:nvSpPr>
        <p:spPr>
          <a:xfrm>
            <a:off x="4114800" y="3263557"/>
            <a:ext cx="914400" cy="124756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968739-BBEB-4027-A404-3349880E0FC7}"/>
              </a:ext>
            </a:extLst>
          </p:cNvPr>
          <p:cNvSpPr/>
          <p:nvPr/>
        </p:nvSpPr>
        <p:spPr>
          <a:xfrm>
            <a:off x="4276498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00A584-1DB9-4A74-BAA5-4A4B32EA0972}"/>
              </a:ext>
            </a:extLst>
          </p:cNvPr>
          <p:cNvSpPr/>
          <p:nvPr/>
        </p:nvSpPr>
        <p:spPr>
          <a:xfrm>
            <a:off x="4622195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586D7B-7849-4138-8B99-93C00F29625B}"/>
              </a:ext>
            </a:extLst>
          </p:cNvPr>
          <p:cNvSpPr/>
          <p:nvPr/>
        </p:nvSpPr>
        <p:spPr>
          <a:xfrm>
            <a:off x="4440426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2E13BA-968F-4074-9A15-6B2EC74F3BE2}"/>
              </a:ext>
            </a:extLst>
          </p:cNvPr>
          <p:cNvSpPr/>
          <p:nvPr/>
        </p:nvSpPr>
        <p:spPr>
          <a:xfrm>
            <a:off x="5529808" y="2639773"/>
            <a:ext cx="235391" cy="114926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AC0AF5-C551-490D-951A-580797F56386}"/>
              </a:ext>
            </a:extLst>
          </p:cNvPr>
          <p:cNvSpPr/>
          <p:nvPr/>
        </p:nvSpPr>
        <p:spPr>
          <a:xfrm>
            <a:off x="5601816" y="2806357"/>
            <a:ext cx="72008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0E4DD67-6DD1-42BC-9F6F-FC86EE9D85DF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5029200" y="3214406"/>
            <a:ext cx="500608" cy="67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26571D1-7105-49E4-BCCA-9561FB749BA3}"/>
              </a:ext>
            </a:extLst>
          </p:cNvPr>
          <p:cNvSpPr/>
          <p:nvPr/>
        </p:nvSpPr>
        <p:spPr>
          <a:xfrm>
            <a:off x="6561739" y="1571500"/>
            <a:ext cx="72008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9CB1769-CBAE-4281-A0BC-1284C8F08A61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5029200" y="2086079"/>
            <a:ext cx="500608" cy="1128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BC72243-5006-43BF-AFBD-77CEFBD74A82}"/>
              </a:ext>
            </a:extLst>
          </p:cNvPr>
          <p:cNvSpPr/>
          <p:nvPr/>
        </p:nvSpPr>
        <p:spPr>
          <a:xfrm>
            <a:off x="6559843" y="2776468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980B802-C71C-4511-B4B9-AE42694AA66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029200" y="3887341"/>
            <a:ext cx="122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4BB5192-CB6B-40A7-BAD8-F6E9837553B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765199" y="3214406"/>
            <a:ext cx="390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/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blipFill>
                <a:blip r:embed="rId2"/>
                <a:stretch>
                  <a:fillRect l="-2703" r="-89189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18388B0-C90F-4F76-8FD5-4B734C9FF40E}"/>
              </a:ext>
            </a:extLst>
          </p:cNvPr>
          <p:cNvCxnSpPr>
            <a:cxnSpLocks/>
          </p:cNvCxnSpPr>
          <p:nvPr/>
        </p:nvCxnSpPr>
        <p:spPr>
          <a:xfrm flipV="1">
            <a:off x="6228184" y="3356994"/>
            <a:ext cx="0" cy="530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6802445-162D-45F6-9326-40E6EA4E2923}"/>
              </a:ext>
            </a:extLst>
          </p:cNvPr>
          <p:cNvCxnSpPr>
            <a:cxnSpLocks/>
            <a:stCxn id="48" idx="3"/>
            <a:endCxn id="36" idx="1"/>
          </p:cNvCxnSpPr>
          <p:nvPr/>
        </p:nvCxnSpPr>
        <p:spPr>
          <a:xfrm>
            <a:off x="6253334" y="3233668"/>
            <a:ext cx="306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BF15BDE-0DEE-49E7-92E0-E821E0E6E497}"/>
              </a:ext>
            </a:extLst>
          </p:cNvPr>
          <p:cNvSpPr txBox="1"/>
          <p:nvPr/>
        </p:nvSpPr>
        <p:spPr>
          <a:xfrm>
            <a:off x="5279504" y="2276872"/>
            <a:ext cx="109016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100" b="1" dirty="0"/>
              <a:t>Atten</a:t>
            </a:r>
            <a:r>
              <a:rPr lang="en-US" altLang="zh-CN" sz="1100" dirty="0"/>
              <a:t> </a:t>
            </a:r>
            <a:r>
              <a:rPr lang="en-US" altLang="zh-CN" sz="1100" b="1" dirty="0"/>
              <a:t>weights</a:t>
            </a:r>
            <a:endParaRPr lang="zh-CN" altLang="en-US" sz="1100" b="1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0F6DFF0-F59F-444D-A496-C78C5D57F3C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129708" y="2086000"/>
            <a:ext cx="426068" cy="1057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DBFE607-1441-4503-9A76-A7E08EE442C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29708" y="3143341"/>
            <a:ext cx="418602" cy="7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5C9E9-D0C5-4E38-9B0A-8C0703A58346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3470176" y="2086000"/>
            <a:ext cx="644624" cy="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A8227B1-7F45-41CC-AEF5-CD5A240A9ECB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462710" y="3887341"/>
            <a:ext cx="652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0790F3B-1CC3-4FC4-A29A-0DF04C48D110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5031719" y="2028700"/>
            <a:ext cx="1602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743BD637-9C4B-407D-85C0-9C6E0A745846}"/>
              </a:ext>
            </a:extLst>
          </p:cNvPr>
          <p:cNvSpPr/>
          <p:nvPr/>
        </p:nvSpPr>
        <p:spPr>
          <a:xfrm>
            <a:off x="7056098" y="2182573"/>
            <a:ext cx="288032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score</a:t>
            </a:r>
            <a:endParaRPr lang="zh-CN" altLang="en-US" sz="1100" b="1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43FD6F0-E8D1-489F-8DEE-2D3AD0EE1045}"/>
              </a:ext>
            </a:extLst>
          </p:cNvPr>
          <p:cNvCxnSpPr>
            <a:stCxn id="33" idx="3"/>
            <a:endCxn id="83" idx="1"/>
          </p:cNvCxnSpPr>
          <p:nvPr/>
        </p:nvCxnSpPr>
        <p:spPr>
          <a:xfrm>
            <a:off x="6633747" y="2028700"/>
            <a:ext cx="422351" cy="611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EA472AC-99D2-4173-B427-D750E6B757B5}"/>
              </a:ext>
            </a:extLst>
          </p:cNvPr>
          <p:cNvCxnSpPr>
            <a:stCxn id="36" idx="3"/>
            <a:endCxn id="83" idx="1"/>
          </p:cNvCxnSpPr>
          <p:nvPr/>
        </p:nvCxnSpPr>
        <p:spPr>
          <a:xfrm flipV="1">
            <a:off x="6631851" y="2639773"/>
            <a:ext cx="424247" cy="5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B94A4F33-66DF-4795-A8FA-9DEF1D91985D}"/>
              </a:ext>
            </a:extLst>
          </p:cNvPr>
          <p:cNvSpPr txBox="1"/>
          <p:nvPr/>
        </p:nvSpPr>
        <p:spPr>
          <a:xfrm>
            <a:off x="5146731" y="1772816"/>
            <a:ext cx="129747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b="1" dirty="0"/>
              <a:t>PPRN feature</a:t>
            </a:r>
            <a:endParaRPr lang="zh-CN" altLang="en-US" sz="1400" b="1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9C2E3D0-B533-486B-98D7-874949F376DC}"/>
              </a:ext>
            </a:extLst>
          </p:cNvPr>
          <p:cNvSpPr/>
          <p:nvPr/>
        </p:nvSpPr>
        <p:spPr>
          <a:xfrm>
            <a:off x="4803964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A637D14B-367C-481E-B043-315E70B67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1" y="2343121"/>
            <a:ext cx="1878188" cy="1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0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9FEF5C-C49D-4279-A52E-273860AA685B}"/>
              </a:ext>
            </a:extLst>
          </p:cNvPr>
          <p:cNvSpPr/>
          <p:nvPr/>
        </p:nvSpPr>
        <p:spPr>
          <a:xfrm>
            <a:off x="755576" y="2628526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79C43C-EC09-420A-ABBB-8E50512F4554}"/>
              </a:ext>
            </a:extLst>
          </p:cNvPr>
          <p:cNvSpPr/>
          <p:nvPr/>
        </p:nvSpPr>
        <p:spPr>
          <a:xfrm>
            <a:off x="683568" y="27047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C549F2-BA05-4985-8031-9B3FE10A85FE}"/>
              </a:ext>
            </a:extLst>
          </p:cNvPr>
          <p:cNvSpPr/>
          <p:nvPr/>
        </p:nvSpPr>
        <p:spPr>
          <a:xfrm>
            <a:off x="611560" y="2780928"/>
            <a:ext cx="914400" cy="9578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E2FC53-0C99-459A-B775-032BE10E5F2C}"/>
              </a:ext>
            </a:extLst>
          </p:cNvPr>
          <p:cNvSpPr/>
          <p:nvPr/>
        </p:nvSpPr>
        <p:spPr>
          <a:xfrm>
            <a:off x="2771800" y="2454795"/>
            <a:ext cx="216024" cy="4998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3BF989-225F-480B-9346-25734D4EF96C}"/>
              </a:ext>
            </a:extLst>
          </p:cNvPr>
          <p:cNvSpPr/>
          <p:nvPr/>
        </p:nvSpPr>
        <p:spPr>
          <a:xfrm>
            <a:off x="3585592" y="2454795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reshape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FBD574-ACD6-41D1-879E-C097DC45A046}"/>
              </a:ext>
            </a:extLst>
          </p:cNvPr>
          <p:cNvSpPr txBox="1"/>
          <p:nvPr/>
        </p:nvSpPr>
        <p:spPr>
          <a:xfrm>
            <a:off x="2675126" y="2808727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8107EF-B0C9-4DCA-AC64-3E49E99A555E}"/>
              </a:ext>
            </a:extLst>
          </p:cNvPr>
          <p:cNvSpPr/>
          <p:nvPr/>
        </p:nvSpPr>
        <p:spPr>
          <a:xfrm>
            <a:off x="6732240" y="2450602"/>
            <a:ext cx="1127460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proposal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464CFC-D97F-4AB8-9B9E-93E958DE9854}"/>
              </a:ext>
            </a:extLst>
          </p:cNvPr>
          <p:cNvSpPr/>
          <p:nvPr/>
        </p:nvSpPr>
        <p:spPr>
          <a:xfrm>
            <a:off x="2783138" y="3687062"/>
            <a:ext cx="216024" cy="4998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4EFC3D-AA7B-4A5D-A54E-53FD7E048452}"/>
              </a:ext>
            </a:extLst>
          </p:cNvPr>
          <p:cNvSpPr txBox="1"/>
          <p:nvPr/>
        </p:nvSpPr>
        <p:spPr>
          <a:xfrm>
            <a:off x="2691891" y="4005064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842430-A166-4405-B205-917A75A705B6}"/>
              </a:ext>
            </a:extLst>
          </p:cNvPr>
          <p:cNvSpPr/>
          <p:nvPr/>
        </p:nvSpPr>
        <p:spPr>
          <a:xfrm>
            <a:off x="5220072" y="2450602"/>
            <a:ext cx="1008112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Softmax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3210649-ABDE-4C79-A072-F4DE4D781D8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1669976" y="2704727"/>
            <a:ext cx="1101824" cy="3809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91E06BA-DCDA-4979-B901-10882D821920}"/>
              </a:ext>
            </a:extLst>
          </p:cNvPr>
          <p:cNvCxnSpPr>
            <a:endCxn id="13" idx="1"/>
          </p:cNvCxnSpPr>
          <p:nvPr/>
        </p:nvCxnSpPr>
        <p:spPr>
          <a:xfrm>
            <a:off x="3015927" y="2702630"/>
            <a:ext cx="569665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20AC789-4B4C-48A1-BF22-2EE2F25FBD72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4593704" y="2702630"/>
            <a:ext cx="626368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6644C8-F281-40C4-8147-A33747D48D0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228184" y="2702630"/>
            <a:ext cx="504056" cy="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218ED1-6AE5-4BE3-B5C1-74290C5D088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669976" y="3085726"/>
            <a:ext cx="1097022" cy="91933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6F5D702-475A-4B81-9F94-08A6189F1CE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999162" y="3936993"/>
            <a:ext cx="3733078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6B8C051-0D40-47E4-985C-75DFCE0E8C9A}"/>
              </a:ext>
            </a:extLst>
          </p:cNvPr>
          <p:cNvCxnSpPr>
            <a:cxnSpLocks/>
          </p:cNvCxnSpPr>
          <p:nvPr/>
        </p:nvCxnSpPr>
        <p:spPr>
          <a:xfrm flipV="1">
            <a:off x="6767246" y="3020192"/>
            <a:ext cx="528724" cy="91902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箭头: 右 44">
            <a:extLst>
              <a:ext uri="{FF2B5EF4-FFF2-40B4-BE49-F238E27FC236}">
                <a16:creationId xmlns:a16="http://schemas.microsoft.com/office/drawing/2014/main" id="{EFD98D8F-E602-4BB4-BD0A-A3ECF33EF018}"/>
              </a:ext>
            </a:extLst>
          </p:cNvPr>
          <p:cNvSpPr/>
          <p:nvPr/>
        </p:nvSpPr>
        <p:spPr>
          <a:xfrm>
            <a:off x="7899220" y="2630743"/>
            <a:ext cx="978408" cy="1349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F20E4E1-25A1-4754-959C-A1D3C4076FE1}"/>
              </a:ext>
            </a:extLst>
          </p:cNvPr>
          <p:cNvCxnSpPr/>
          <p:nvPr/>
        </p:nvCxnSpPr>
        <p:spPr>
          <a:xfrm>
            <a:off x="107504" y="2060848"/>
            <a:ext cx="504056" cy="1101079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B90800F-ADAE-4042-94F5-3FC444BFF19E}"/>
              </a:ext>
            </a:extLst>
          </p:cNvPr>
          <p:cNvSpPr txBox="1"/>
          <p:nvPr/>
        </p:nvSpPr>
        <p:spPr>
          <a:xfrm>
            <a:off x="2999162" y="2348880"/>
            <a:ext cx="56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 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0DF023-1D6B-4F44-9498-8BF694487E4A}"/>
              </a:ext>
            </a:extLst>
          </p:cNvPr>
          <p:cNvSpPr txBox="1"/>
          <p:nvPr/>
        </p:nvSpPr>
        <p:spPr>
          <a:xfrm>
            <a:off x="3707904" y="36357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5ADDD2B-E3A2-4061-8BAD-743DFAB9EF5A}"/>
              </a:ext>
            </a:extLst>
          </p:cNvPr>
          <p:cNvSpPr txBox="1"/>
          <p:nvPr/>
        </p:nvSpPr>
        <p:spPr>
          <a:xfrm>
            <a:off x="7899220" y="2204864"/>
            <a:ext cx="113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Roi Pooling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54" name="对话气泡: 矩形 53">
            <a:extLst>
              <a:ext uri="{FF2B5EF4-FFF2-40B4-BE49-F238E27FC236}">
                <a16:creationId xmlns:a16="http://schemas.microsoft.com/office/drawing/2014/main" id="{6D301846-B1E0-4435-857F-FD5B2E927DE6}"/>
              </a:ext>
            </a:extLst>
          </p:cNvPr>
          <p:cNvSpPr/>
          <p:nvPr/>
        </p:nvSpPr>
        <p:spPr>
          <a:xfrm>
            <a:off x="5801923" y="1426397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02C44B1-2233-4AAB-874B-AA05B3ED9FFD}"/>
              </a:ext>
            </a:extLst>
          </p:cNvPr>
          <p:cNvSpPr txBox="1"/>
          <p:nvPr/>
        </p:nvSpPr>
        <p:spPr>
          <a:xfrm>
            <a:off x="5801923" y="157041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物体前后景分类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66FE9D7-E763-45D8-A91B-41FDC9787CFD}"/>
              </a:ext>
            </a:extLst>
          </p:cNvPr>
          <p:cNvCxnSpPr>
            <a:cxnSpLocks/>
            <a:stCxn id="60" idx="0"/>
            <a:endCxn id="54" idx="4"/>
          </p:cNvCxnSpPr>
          <p:nvPr/>
        </p:nvCxnSpPr>
        <p:spPr>
          <a:xfrm flipV="1">
            <a:off x="5612690" y="1993460"/>
            <a:ext cx="546277" cy="1729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79C9E12F-1F87-42E3-A5F0-53FA865C2E61}"/>
              </a:ext>
            </a:extLst>
          </p:cNvPr>
          <p:cNvSpPr/>
          <p:nvPr/>
        </p:nvSpPr>
        <p:spPr>
          <a:xfrm>
            <a:off x="2267744" y="2166387"/>
            <a:ext cx="6689892" cy="105588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A234075-40D6-44CE-B602-7C197C07F1F4}"/>
              </a:ext>
            </a:extLst>
          </p:cNvPr>
          <p:cNvSpPr/>
          <p:nvPr/>
        </p:nvSpPr>
        <p:spPr>
          <a:xfrm>
            <a:off x="2123728" y="3085726"/>
            <a:ext cx="5735972" cy="1495825"/>
          </a:xfrm>
          <a:prstGeom prst="rect">
            <a:avLst/>
          </a:prstGeom>
          <a:noFill/>
          <a:ln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对话气泡: 矩形 63">
            <a:extLst>
              <a:ext uri="{FF2B5EF4-FFF2-40B4-BE49-F238E27FC236}">
                <a16:creationId xmlns:a16="http://schemas.microsoft.com/office/drawing/2014/main" id="{ED269830-B140-421D-9DC2-677833F65F3B}"/>
              </a:ext>
            </a:extLst>
          </p:cNvPr>
          <p:cNvSpPr/>
          <p:nvPr/>
        </p:nvSpPr>
        <p:spPr>
          <a:xfrm>
            <a:off x="7760596" y="3439453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F61E637-B572-406A-AB7D-0D3C5232DA77}"/>
              </a:ext>
            </a:extLst>
          </p:cNvPr>
          <p:cNvSpPr txBox="1"/>
          <p:nvPr/>
        </p:nvSpPr>
        <p:spPr>
          <a:xfrm>
            <a:off x="7760596" y="358346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检测框回归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483B19E-1690-4095-B88D-65AB4D75D410}"/>
              </a:ext>
            </a:extLst>
          </p:cNvPr>
          <p:cNvCxnSpPr>
            <a:stCxn id="65" idx="1"/>
          </p:cNvCxnSpPr>
          <p:nvPr/>
        </p:nvCxnSpPr>
        <p:spPr>
          <a:xfrm flipH="1">
            <a:off x="6444208" y="3721969"/>
            <a:ext cx="1316388" cy="4649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20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605AC2-2F1D-40E5-AF47-8C719835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871663"/>
            <a:ext cx="2333997" cy="21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5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7098</TotalTime>
  <Words>312</Words>
  <Application>Microsoft Office PowerPoint</Application>
  <PresentationFormat>全屏显示(4:3)</PresentationFormat>
  <Paragraphs>199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7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Alex Lau</dc:creator>
  <cp:lastModifiedBy>Alex Lau</cp:lastModifiedBy>
  <cp:revision>109</cp:revision>
  <dcterms:created xsi:type="dcterms:W3CDTF">2019-03-03T04:39:00Z</dcterms:created>
  <dcterms:modified xsi:type="dcterms:W3CDTF">2019-04-10T04:29:46Z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